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Roboto Medium"/>
      <p:regular r:id="rId21"/>
    </p:embeddedFont>
    <p:embeddedFont>
      <p:font typeface="Roboto Medium"/>
      <p:regular r:id="rId22"/>
    </p:embeddedFont>
    <p:embeddedFont>
      <p:font typeface="Roboto Medium"/>
      <p:regular r:id="rId23"/>
    </p:embeddedFont>
    <p:embeddedFont>
      <p:font typeface="Roboto Medium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6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ICHIBOSS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🐦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 Data-Driven Crypto Trading Strategy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4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Ichiboss. Our presentation outlines a data-driven approach to evaluating crypto trading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851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provide a developer tool that enables efficient backtesting and optimization. This allows for rigorous analysis and refinement of trading algorithms using historical market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29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 : 13 April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Innovation and Originality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crypto data from CryptoQuant, Glassnode.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 Framework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Flexibility to test custom strategies.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14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Cryptocurrency Focus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047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Addresses specific crypto market characteristics.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innovation lies in specialized data integration. We offer a modular framework tailored for cryptocurrency markets.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8859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Execution and Feasibility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Prototype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45037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core backtesting functionality.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4255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Promotes maintainability and extensibility.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Jupyter Notebooks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4002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and user-friendly experience.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can be deployed in real-world scenarios. It provides an interactive and user-friendly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3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2943820"/>
            <a:ext cx="8650605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Presentation, Communication and Team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1" y="3870246"/>
            <a:ext cx="482560" cy="482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1121" y="3836551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Clear Explanation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351121" y="4253865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Concise explanation of the problem, solution, and impact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5175409"/>
            <a:ext cx="482560" cy="482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1121" y="5141714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Engaging Visuals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351121" y="5559028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Well-structured and easy-to-follow narrative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6480572"/>
            <a:ext cx="482560" cy="482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1121" y="644687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Collaboration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351121" y="6864191"/>
            <a:ext cx="126037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Briefly describe team roles and how the team worked together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75561" y="7390090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deliver a clear explanation of our solution. We worked together effectively to produce Ichiboss.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2058"/>
            <a:ext cx="7133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7099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9958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Ichiboss is a valuable tool for optimizing crypto trading strategies.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20001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054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5448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more data sources.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advanced strategies.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42925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real-time backtesting.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281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Ichiboss leverages data sources and offers a flexible architecture. We plan to enhance the UI and explore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759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END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965972"/>
            <a:ext cx="7983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 for your attention :) 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5014913"/>
            <a:ext cx="65068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Questions and Anwsers Session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Challenge: Efficiently Evaluating Trading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2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835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backtesting is time-consuming and complex.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257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tools often lack flexibility and diverse data access.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02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835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crypto market is dynamic and offers trading opportunities.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886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 is a need for developers to quickly evaluate strategies.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488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Ichiboss addresses these challenges. It provides a streamlined, data-driven backtesting framework.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564118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ICHIBOSS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🐦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 A Powerful Backtesting Framework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466" y="2384822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80" y="2423220"/>
            <a:ext cx="307658" cy="3846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1216" y="2384822"/>
            <a:ext cx="270736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Backtesting Framework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71216" y="2828330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strategies against historical data with ease.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04466" y="3592354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80" y="3630751"/>
            <a:ext cx="307658" cy="3846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71216" y="3592354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Integration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871216" y="4035862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 data from CryptoQuant and Glassnode.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04466" y="4799886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80" y="4838283"/>
            <a:ext cx="307658" cy="3846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71216" y="479988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 Design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871216" y="5243393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Separates data fetching, strategy implementation, and analysis.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04466" y="6007418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80" y="6045815"/>
            <a:ext cx="307658" cy="3846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71216" y="600741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Metrics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871216" y="6450925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comprehensive performance reports.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6204466" y="7009805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Ichiboss is designed for evaluating cryptocurrency trading strategies. Refine algorithms using historical market data.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Fetching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data from CryptoQuant and Glassnode APIs.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95105"/>
            <a:ext cx="2992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Backtesting Framework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and preprocess data for strategy execution.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performance metrics.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architecture ensures a clear separation of concerns. It uses external APIs for diverse data and scalable design.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5191"/>
            <a:ext cx="7870865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ICHIBOSS</a:t>
            </a:r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🐦</a:t>
            </a:r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System Architecture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15" y="1647349"/>
            <a:ext cx="9036487" cy="60092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490" y="386239"/>
            <a:ext cx="4331613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Collection and Preprocessing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1490" y="1018103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1490" y="1541264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btc_data.csv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962626"/>
            <a:ext cx="6652379" cy="1853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1490" y="3974425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netflow.csv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4395788"/>
            <a:ext cx="6587252" cy="50406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4151" y="1541264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cryptonews.csv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1" y="1962626"/>
            <a:ext cx="6652379" cy="37230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151" y="5843707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94151" y="6247448"/>
            <a:ext cx="6652379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797"/>
            <a:ext cx="6256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Machine Learning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6552"/>
            <a:ext cx="5573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Implementing sentiment analysis using NLP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6033"/>
            <a:ext cx="6244709" cy="41495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964888"/>
            <a:ext cx="6244709" cy="30046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72059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401" y="426958"/>
            <a:ext cx="3881914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Strategy Logic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401" y="1300282"/>
            <a:ext cx="298180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generate_position(data, threshold)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01" y="1717477"/>
            <a:ext cx="5470922" cy="557236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17" y="1319689"/>
            <a:ext cx="6303883" cy="32826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90617" y="4777026"/>
            <a:ext cx="63038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790617" y="5180647"/>
            <a:ext cx="1940957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Work :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790617" y="5578435"/>
            <a:ext cx="63038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a parallel function to run threshold optimization.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43401" y="7639169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4293989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Metrics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1403" y="1583174"/>
            <a:ext cx="317777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Strategy based on Z-Score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" y="2160032"/>
            <a:ext cx="6301978" cy="113442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3" y="3535918"/>
            <a:ext cx="6301978" cy="31083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403" y="6885742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584638" y="1583174"/>
            <a:ext cx="630197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Sentiment Analysis Strategy based on cryptonews.csv</a:t>
            </a:r>
            <a:endParaRPr lang="en-US" sz="2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38" y="2495431"/>
            <a:ext cx="6301978" cy="128468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638" y="4021574"/>
            <a:ext cx="6301978" cy="31083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84638" y="7371398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2025-04-12T15:35:54Z</dcterms:created>
  <dcterms:modified xsi:type="dcterms:W3CDTF">2025-04-12T15:35:54Z</dcterms:modified>
</cp:coreProperties>
</file>